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88153-0313-4E16-B75E-717C680537B4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037E1-4747-4C38-94A8-39083809EC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811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EAEE-0862-451E-8ADB-EBB079B7DA1C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00A9-6100-450A-9F4B-47BC4BD2B8C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EAEE-0862-451E-8ADB-EBB079B7DA1C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00A9-6100-450A-9F4B-47BC4BD2B8C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EAEE-0862-451E-8ADB-EBB079B7DA1C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00A9-6100-450A-9F4B-47BC4BD2B8C9}" type="slidenum">
              <a:rPr lang="hr-HR" smtClean="0"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EAEE-0862-451E-8ADB-EBB079B7DA1C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00A9-6100-450A-9F4B-47BC4BD2B8C9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EAEE-0862-451E-8ADB-EBB079B7DA1C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00A9-6100-450A-9F4B-47BC4BD2B8C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EAEE-0862-451E-8ADB-EBB079B7DA1C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00A9-6100-450A-9F4B-47BC4BD2B8C9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EAEE-0862-451E-8ADB-EBB079B7DA1C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00A9-6100-450A-9F4B-47BC4BD2B8C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EAEE-0862-451E-8ADB-EBB079B7DA1C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00A9-6100-450A-9F4B-47BC4BD2B8C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EAEE-0862-451E-8ADB-EBB079B7DA1C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00A9-6100-450A-9F4B-47BC4BD2B8C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EAEE-0862-451E-8ADB-EBB079B7DA1C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00A9-6100-450A-9F4B-47BC4BD2B8C9}" type="slidenum">
              <a:rPr lang="hr-HR" smtClean="0"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EAEE-0862-451E-8ADB-EBB079B7DA1C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00A9-6100-450A-9F4B-47BC4BD2B8C9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B6FEAEE-0862-451E-8ADB-EBB079B7DA1C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0FB00A9-6100-450A-9F4B-47BC4BD2B8C9}" type="slidenum">
              <a:rPr lang="hr-HR" smtClean="0"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4494" y="404664"/>
            <a:ext cx="7772400" cy="1586607"/>
          </a:xfrm>
        </p:spPr>
        <p:txBody>
          <a:bodyPr/>
          <a:lstStyle/>
          <a:p>
            <a:r>
              <a:rPr lang="hr-H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PARKOVI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PRIRODE</a:t>
            </a:r>
            <a:endParaRPr lang="hr-HR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472608" cy="41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731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Očuvana priroda i tradicionalna seoska imanja.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životinja su prisutni smeđi medvjed, vuk i šišmiš.</a:t>
            </a:r>
            <a:endParaRPr lang="hr-H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Žumberak i Samoborsko gorje</a:t>
            </a:r>
            <a:endParaRPr lang="hr-HR" sz="40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627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337107" cy="479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42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Istočni dio Istarskog poluotoka.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Primorske šume bukve i četinjača.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Učka</a:t>
            </a:r>
            <a:endParaRPr lang="hr-HR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76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41" y="862429"/>
            <a:ext cx="7598618" cy="520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805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Površinom najveći park prirode u RH.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UNESCO uvrstio u svjetske rezervate biosfere.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Velebit</a:t>
            </a:r>
            <a:endParaRPr lang="hr-HR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50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200800" cy="489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487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krajnjem jugu Dugog otoka.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Jedna od najljepših i najvećih jadranskih uvala.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Strmci visoki do 161m.</a:t>
            </a:r>
            <a:endParaRPr lang="hr-H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Telašćica</a:t>
            </a:r>
            <a:endParaRPr lang="hr-HR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54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4851"/>
            <a:ext cx="7344816" cy="509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607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Najveće prirodno jezero u RH.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Bogatstvo ribljih i ptičjih vrsta.</a:t>
            </a:r>
            <a:endParaRPr lang="hr-H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Vransko jezero</a:t>
            </a:r>
            <a:endParaRPr lang="hr-HR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70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67691"/>
            <a:ext cx="749359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41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Najistočniji park prirode – smješten u Baranji.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Veliko poplavno područje između Drave i Dunava.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Veliki broj biljnih i životinjskih vrsta.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Kopački rit</a:t>
            </a:r>
            <a:endParaRPr lang="hr-HR" sz="40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71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Otok Lastovo s pripadajućim otocima.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Bogatstvo života u moru i podmorju.</a:t>
            </a:r>
            <a:endParaRPr lang="hr-H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Lastovsko otočje</a:t>
            </a:r>
            <a:endParaRPr lang="hr-HR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7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89" y="1124744"/>
            <a:ext cx="727280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673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PAŽNJI!</a:t>
            </a: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48883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332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03679"/>
            <a:ext cx="762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9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Sjeverni rub Požeške kotline.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95 % površine Parka prekriveno je šumama.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2007. g. proglašen je prvim </a:t>
            </a:r>
            <a:r>
              <a:rPr lang="hr-H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geoparkom</a:t>
            </a:r>
            <a:r>
              <a:rPr lang="hr-H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Hrvatskoj.</a:t>
            </a:r>
            <a:endParaRPr lang="hr-H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Papuk</a:t>
            </a:r>
            <a:endParaRPr lang="hr-HR" sz="40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493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44" y="836712"/>
            <a:ext cx="7074363" cy="530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02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lijevoj obali Save – veliko močvarno područje.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Poplavne šume hrasta lužnjaka.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Selo roda – </a:t>
            </a:r>
            <a:r>
              <a:rPr lang="hr-H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Čigoč</a:t>
            </a:r>
            <a:r>
              <a:rPr lang="hr-H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Lonjsko polje</a:t>
            </a:r>
            <a:endParaRPr lang="hr-HR" sz="40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42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93648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670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šumskih rezervata.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Špilja Veternica – nalazište starijeg kamenog doba.</a:t>
            </a:r>
            <a:endParaRPr lang="hr-H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Medvednica</a:t>
            </a:r>
            <a:endParaRPr lang="hr-HR" sz="40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5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340768"/>
            <a:ext cx="685261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43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ni oblik">
  <a:themeElements>
    <a:clrScheme name="Valni oblik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lni oblik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ni oblik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</TotalTime>
  <Words>188</Words>
  <Application>Microsoft Office PowerPoint</Application>
  <PresentationFormat>Prikaz na zaslonu (4:3)</PresentationFormat>
  <Paragraphs>36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3" baseType="lpstr">
      <vt:lpstr>Valni oblik</vt:lpstr>
      <vt:lpstr>PARKOVI PRIRODE</vt:lpstr>
      <vt:lpstr>Kopački rit</vt:lpstr>
      <vt:lpstr>PowerPointova prezentacija</vt:lpstr>
      <vt:lpstr>Papuk</vt:lpstr>
      <vt:lpstr>PowerPointova prezentacija</vt:lpstr>
      <vt:lpstr>Lonjsko polje</vt:lpstr>
      <vt:lpstr>PowerPointova prezentacija</vt:lpstr>
      <vt:lpstr>Medvednica</vt:lpstr>
      <vt:lpstr>PowerPointova prezentacija</vt:lpstr>
      <vt:lpstr>Žumberak i Samoborsko gorje</vt:lpstr>
      <vt:lpstr>PowerPointova prezentacija</vt:lpstr>
      <vt:lpstr>Učka</vt:lpstr>
      <vt:lpstr>PowerPointova prezentacija</vt:lpstr>
      <vt:lpstr>Velebit</vt:lpstr>
      <vt:lpstr>PowerPointova prezentacija</vt:lpstr>
      <vt:lpstr>Telašćica</vt:lpstr>
      <vt:lpstr>PowerPointova prezentacija</vt:lpstr>
      <vt:lpstr>Vransko jezero</vt:lpstr>
      <vt:lpstr>PowerPointova prezentacija</vt:lpstr>
      <vt:lpstr>Lastovsko otočje</vt:lpstr>
      <vt:lpstr>PowerPointova prezentacija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PARKOVI PRIRODE</dc:title>
  <dc:creator>Ucenik</dc:creator>
  <cp:lastModifiedBy>Ucenik</cp:lastModifiedBy>
  <cp:revision>8</cp:revision>
  <dcterms:created xsi:type="dcterms:W3CDTF">2016-12-05T09:06:58Z</dcterms:created>
  <dcterms:modified xsi:type="dcterms:W3CDTF">2016-12-05T10:18:28Z</dcterms:modified>
</cp:coreProperties>
</file>